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084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224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709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985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0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24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763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84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027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262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675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FA3B2-5339-492F-AB13-D4D192C5E3B2}" type="datetimeFigureOut">
              <a:rPr lang="bg-BG" smtClean="0"/>
              <a:t>25.2.2017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40202-1E64-4A23-B76A-E13703FBF8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44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0" y="-503007"/>
            <a:ext cx="10985679" cy="8184331"/>
          </a:xfrm>
          <a:prstGeom prst="rect">
            <a:avLst/>
          </a:prstGeom>
        </p:spPr>
      </p:pic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665655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NUMBERS TO 10</a:t>
            </a:r>
            <a:endParaRPr lang="bg-BG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42" name="Picture 2" descr="Резултат с изображение за NUMBER N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52" y="53520"/>
            <a:ext cx="5081581" cy="641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зултат с изображение за NUMBER N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00" y="53520"/>
            <a:ext cx="5937162" cy="690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266" name="Picture 2" descr="Резултат с изображение за NUMBER T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971" y="365125"/>
            <a:ext cx="4681668" cy="59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вързано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07" y="-27513"/>
            <a:ext cx="6832133" cy="383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appy Little Kindergarten: Guided Math Activities: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9" y="-195035"/>
            <a:ext cx="5757516" cy="74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Резултат с изображение за 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75" y="0"/>
            <a:ext cx="6066969" cy="34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Свързано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75" y="3412671"/>
            <a:ext cx="6066969" cy="34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3314" name="Picture 2" descr="http://www.worksheetfun.com/math/: Vorgänger, Nachfolger, Mathe, Seite mit kostenlosen Arbeitsblättern zu allen möglichen Mathethemen, Sammlung, alle Klassen: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997"/>
            <a:ext cx="5279510" cy="78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Резултат с изображение за NUMBER T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1"/>
            <a:ext cx="6888388" cy="744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4338" name="Picture 2" descr="counting caterpillar: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85" y="-585840"/>
            <a:ext cx="12442370" cy="76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1126029"/>
            <a:ext cx="6680698" cy="784585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pic>
        <p:nvPicPr>
          <p:cNvPr id="2050" name="Picture 2" descr="Резултат с изображение за NUMBER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09" y="1825625"/>
            <a:ext cx="39653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тат с изображение за NUMB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1286"/>
            <a:ext cx="3630814" cy="32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6" name="Picture 4" descr="Резултат с изображение за NUMB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87" y="1825625"/>
            <a:ext cx="40562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зултат с изображение за NUMB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5123" cy="394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 descr="Резултат с изображение за NUMB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02" y="1114279"/>
            <a:ext cx="4279232" cy="575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тат с изображение за NUMB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7293" cy="418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Резултат с изображение за NUMB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27" y="365125"/>
            <a:ext cx="3493329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тат с изображение за NUMB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4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 descr="Резултат с изображение за NUMB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998771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тат с изображение за NUMBER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0230" cy="58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6" name="Picture 8" descr="Резултат с изображение за NUMBER S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34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Резултат с изображение за NUMBER SI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7" y="153835"/>
            <a:ext cx="4365937" cy="64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194" name="Picture 2" descr="Свързано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09" y="1271834"/>
            <a:ext cx="4378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езултат с изображение за NUMBER SE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4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218" name="Picture 2" descr="Резултат с изображение за NUMB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51" y="215765"/>
            <a:ext cx="4981675" cy="66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зултат с изображение за NUMBER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606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</Words>
  <Application>Microsoft Office PowerPoint</Application>
  <PresentationFormat>Широк екран</PresentationFormat>
  <Paragraphs>1</Paragraphs>
  <Slides>14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Елена</dc:creator>
  <cp:lastModifiedBy>Елена</cp:lastModifiedBy>
  <cp:revision>7</cp:revision>
  <dcterms:created xsi:type="dcterms:W3CDTF">2017-02-25T10:29:13Z</dcterms:created>
  <dcterms:modified xsi:type="dcterms:W3CDTF">2017-02-25T11:25:04Z</dcterms:modified>
</cp:coreProperties>
</file>